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44823-0A69-400C-9CD7-F9E04C3D12A5}" v="268" dt="2023-05-10T12:42:56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DCF4-F686-43F1-A9D3-90D20212CA9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D616DF-0907-4E54-A9EE-63D3FE287C05}">
      <dgm:prSet/>
      <dgm:spPr/>
      <dgm:t>
        <a:bodyPr/>
        <a:lstStyle/>
        <a:p>
          <a:r>
            <a:rPr lang="en-US"/>
            <a:t>Описание на проекта</a:t>
          </a:r>
        </a:p>
      </dgm:t>
    </dgm:pt>
    <dgm:pt modelId="{BC70C91C-7592-4384-A657-A0B67FC8140A}" type="parTrans" cxnId="{FA6BF195-7EE2-4F80-9714-D85CD68A950E}">
      <dgm:prSet/>
      <dgm:spPr/>
      <dgm:t>
        <a:bodyPr/>
        <a:lstStyle/>
        <a:p>
          <a:endParaRPr lang="en-US"/>
        </a:p>
      </dgm:t>
    </dgm:pt>
    <dgm:pt modelId="{A367E2FC-A355-48A5-810F-F28BB1C080C2}" type="sibTrans" cxnId="{FA6BF195-7EE2-4F80-9714-D85CD68A950E}">
      <dgm:prSet/>
      <dgm:spPr/>
      <dgm:t>
        <a:bodyPr/>
        <a:lstStyle/>
        <a:p>
          <a:endParaRPr lang="en-US"/>
        </a:p>
      </dgm:t>
    </dgm:pt>
    <dgm:pt modelId="{237E4AD5-6617-4589-BEBB-BFD8AC64BABB}">
      <dgm:prSet/>
      <dgm:spPr/>
      <dgm:t>
        <a:bodyPr/>
        <a:lstStyle/>
        <a:p>
          <a:r>
            <a:rPr lang="en-US"/>
            <a:t>Блокова схема</a:t>
          </a:r>
        </a:p>
      </dgm:t>
    </dgm:pt>
    <dgm:pt modelId="{CADCC7BD-DE1C-48E7-940B-B420E2DE59D1}" type="parTrans" cxnId="{2717C03A-C258-43A1-A4B4-EE31FD7F0572}">
      <dgm:prSet/>
      <dgm:spPr/>
      <dgm:t>
        <a:bodyPr/>
        <a:lstStyle/>
        <a:p>
          <a:endParaRPr lang="en-US"/>
        </a:p>
      </dgm:t>
    </dgm:pt>
    <dgm:pt modelId="{A8CC32A5-6F54-4D79-8009-16529CB3D688}" type="sibTrans" cxnId="{2717C03A-C258-43A1-A4B4-EE31FD7F0572}">
      <dgm:prSet/>
      <dgm:spPr/>
      <dgm:t>
        <a:bodyPr/>
        <a:lstStyle/>
        <a:p>
          <a:endParaRPr lang="en-US"/>
        </a:p>
      </dgm:t>
    </dgm:pt>
    <dgm:pt modelId="{35BFE936-F74A-4070-861E-27EC816BFD98}">
      <dgm:prSet/>
      <dgm:spPr/>
      <dgm:t>
        <a:bodyPr/>
        <a:lstStyle/>
        <a:p>
          <a:r>
            <a:rPr lang="en-US"/>
            <a:t>Електрическа схема</a:t>
          </a:r>
        </a:p>
      </dgm:t>
    </dgm:pt>
    <dgm:pt modelId="{808867E2-AD89-4A10-8DD3-8F5AE7B7BCB4}" type="parTrans" cxnId="{467BE6D8-B337-4F6B-8F65-64399CF959D4}">
      <dgm:prSet/>
      <dgm:spPr/>
      <dgm:t>
        <a:bodyPr/>
        <a:lstStyle/>
        <a:p>
          <a:endParaRPr lang="en-US"/>
        </a:p>
      </dgm:t>
    </dgm:pt>
    <dgm:pt modelId="{CBB27B35-F81F-45B6-913F-A63DCA77D665}" type="sibTrans" cxnId="{467BE6D8-B337-4F6B-8F65-64399CF959D4}">
      <dgm:prSet/>
      <dgm:spPr/>
      <dgm:t>
        <a:bodyPr/>
        <a:lstStyle/>
        <a:p>
          <a:endParaRPr lang="en-US"/>
        </a:p>
      </dgm:t>
    </dgm:pt>
    <dgm:pt modelId="{2C77C27F-491B-4CCB-85AB-F6393EFF77F7}">
      <dgm:prSet/>
      <dgm:spPr/>
      <dgm:t>
        <a:bodyPr/>
        <a:lstStyle/>
        <a:p>
          <a:r>
            <a:rPr lang="en-US"/>
            <a:t>Списък със съставни части</a:t>
          </a:r>
        </a:p>
      </dgm:t>
    </dgm:pt>
    <dgm:pt modelId="{2B0A15CE-5AF2-4BB1-AA31-A02034D48C68}" type="parTrans" cxnId="{FA5BAE77-9690-45AA-AD2B-BEC63D48F88A}">
      <dgm:prSet/>
      <dgm:spPr/>
      <dgm:t>
        <a:bodyPr/>
        <a:lstStyle/>
        <a:p>
          <a:endParaRPr lang="en-US"/>
        </a:p>
      </dgm:t>
    </dgm:pt>
    <dgm:pt modelId="{B1C30A5C-4696-4492-BCC1-3B613D3F41CB}" type="sibTrans" cxnId="{FA5BAE77-9690-45AA-AD2B-BEC63D48F88A}">
      <dgm:prSet/>
      <dgm:spPr/>
      <dgm:t>
        <a:bodyPr/>
        <a:lstStyle/>
        <a:p>
          <a:endParaRPr lang="en-US"/>
        </a:p>
      </dgm:t>
    </dgm:pt>
    <dgm:pt modelId="{621AFA67-021B-423B-9F7F-200674F6511F}">
      <dgm:prSet/>
      <dgm:spPr/>
      <dgm:t>
        <a:bodyPr/>
        <a:lstStyle/>
        <a:p>
          <a:r>
            <a:rPr lang="en-US"/>
            <a:t>Описание на функционалност</a:t>
          </a:r>
        </a:p>
      </dgm:t>
    </dgm:pt>
    <dgm:pt modelId="{46724C6F-1472-4663-A6F7-045088D3E141}" type="parTrans" cxnId="{AB1F28D9-5293-4623-984F-3389333E73F1}">
      <dgm:prSet/>
      <dgm:spPr/>
      <dgm:t>
        <a:bodyPr/>
        <a:lstStyle/>
        <a:p>
          <a:endParaRPr lang="en-US"/>
        </a:p>
      </dgm:t>
    </dgm:pt>
    <dgm:pt modelId="{6CF495DC-0226-4DAB-A911-DD77DAE4E67D}" type="sibTrans" cxnId="{AB1F28D9-5293-4623-984F-3389333E73F1}">
      <dgm:prSet/>
      <dgm:spPr/>
      <dgm:t>
        <a:bodyPr/>
        <a:lstStyle/>
        <a:p>
          <a:endParaRPr lang="en-US"/>
        </a:p>
      </dgm:t>
    </dgm:pt>
    <dgm:pt modelId="{C0570401-C10E-4B31-AE81-661AF61863EF}">
      <dgm:prSet/>
      <dgm:spPr/>
      <dgm:t>
        <a:bodyPr/>
        <a:lstStyle/>
        <a:p>
          <a:r>
            <a:rPr lang="en-US"/>
            <a:t>Заключение</a:t>
          </a:r>
        </a:p>
      </dgm:t>
    </dgm:pt>
    <dgm:pt modelId="{F8076EA2-3FAD-40B6-B02B-7726D77A9D9F}" type="parTrans" cxnId="{B117F288-98A6-4D23-92E4-00ECB806DA5E}">
      <dgm:prSet/>
      <dgm:spPr/>
      <dgm:t>
        <a:bodyPr/>
        <a:lstStyle/>
        <a:p>
          <a:endParaRPr lang="en-US"/>
        </a:p>
      </dgm:t>
    </dgm:pt>
    <dgm:pt modelId="{32CB83AD-A783-4409-919F-6773B03B8AA6}" type="sibTrans" cxnId="{B117F288-98A6-4D23-92E4-00ECB806DA5E}">
      <dgm:prSet/>
      <dgm:spPr/>
      <dgm:t>
        <a:bodyPr/>
        <a:lstStyle/>
        <a:p>
          <a:endParaRPr lang="en-US"/>
        </a:p>
      </dgm:t>
    </dgm:pt>
    <dgm:pt modelId="{94C33AFA-8118-4E64-BF93-22428ACE26C6}" type="pres">
      <dgm:prSet presAssocID="{521BDCF4-F686-43F1-A9D3-90D20212CA9B}" presName="linearFlow" presStyleCnt="0">
        <dgm:presLayoutVars>
          <dgm:resizeHandles val="exact"/>
        </dgm:presLayoutVars>
      </dgm:prSet>
      <dgm:spPr/>
    </dgm:pt>
    <dgm:pt modelId="{49EEE0AD-9141-470A-A05D-11A8303B7B3B}" type="pres">
      <dgm:prSet presAssocID="{1ED616DF-0907-4E54-A9EE-63D3FE287C05}" presName="node" presStyleLbl="node1" presStyleIdx="0" presStyleCnt="6">
        <dgm:presLayoutVars>
          <dgm:bulletEnabled val="1"/>
        </dgm:presLayoutVars>
      </dgm:prSet>
      <dgm:spPr/>
    </dgm:pt>
    <dgm:pt modelId="{FF15E84D-C3F3-42D5-82C7-7F6967D102FE}" type="pres">
      <dgm:prSet presAssocID="{A367E2FC-A355-48A5-810F-F28BB1C080C2}" presName="sibTrans" presStyleLbl="sibTrans2D1" presStyleIdx="0" presStyleCnt="5"/>
      <dgm:spPr/>
    </dgm:pt>
    <dgm:pt modelId="{9523A9CA-976E-4C73-B8DB-8E3611CC4FA6}" type="pres">
      <dgm:prSet presAssocID="{A367E2FC-A355-48A5-810F-F28BB1C080C2}" presName="connectorText" presStyleLbl="sibTrans2D1" presStyleIdx="0" presStyleCnt="5"/>
      <dgm:spPr/>
    </dgm:pt>
    <dgm:pt modelId="{FE9AEBB5-FC80-4053-8B0C-9E9BBC145F1B}" type="pres">
      <dgm:prSet presAssocID="{237E4AD5-6617-4589-BEBB-BFD8AC64BABB}" presName="node" presStyleLbl="node1" presStyleIdx="1" presStyleCnt="6">
        <dgm:presLayoutVars>
          <dgm:bulletEnabled val="1"/>
        </dgm:presLayoutVars>
      </dgm:prSet>
      <dgm:spPr/>
    </dgm:pt>
    <dgm:pt modelId="{029DA49C-1F71-4F50-AB19-F49F696049E8}" type="pres">
      <dgm:prSet presAssocID="{A8CC32A5-6F54-4D79-8009-16529CB3D688}" presName="sibTrans" presStyleLbl="sibTrans2D1" presStyleIdx="1" presStyleCnt="5"/>
      <dgm:spPr/>
    </dgm:pt>
    <dgm:pt modelId="{3159371B-EF4A-434C-9B89-0D9F44C8EC51}" type="pres">
      <dgm:prSet presAssocID="{A8CC32A5-6F54-4D79-8009-16529CB3D688}" presName="connectorText" presStyleLbl="sibTrans2D1" presStyleIdx="1" presStyleCnt="5"/>
      <dgm:spPr/>
    </dgm:pt>
    <dgm:pt modelId="{CFAC8C42-A060-4D9D-A892-A65C3D93E526}" type="pres">
      <dgm:prSet presAssocID="{35BFE936-F74A-4070-861E-27EC816BFD98}" presName="node" presStyleLbl="node1" presStyleIdx="2" presStyleCnt="6">
        <dgm:presLayoutVars>
          <dgm:bulletEnabled val="1"/>
        </dgm:presLayoutVars>
      </dgm:prSet>
      <dgm:spPr/>
    </dgm:pt>
    <dgm:pt modelId="{FFF25331-4652-4DC4-ACDB-963A001FCF90}" type="pres">
      <dgm:prSet presAssocID="{CBB27B35-F81F-45B6-913F-A63DCA77D665}" presName="sibTrans" presStyleLbl="sibTrans2D1" presStyleIdx="2" presStyleCnt="5"/>
      <dgm:spPr/>
    </dgm:pt>
    <dgm:pt modelId="{D1A51C0B-7411-4232-B01E-B2D3DAF3F4A1}" type="pres">
      <dgm:prSet presAssocID="{CBB27B35-F81F-45B6-913F-A63DCA77D665}" presName="connectorText" presStyleLbl="sibTrans2D1" presStyleIdx="2" presStyleCnt="5"/>
      <dgm:spPr/>
    </dgm:pt>
    <dgm:pt modelId="{43CA668E-8D15-470F-B175-9C22E3F7F4EE}" type="pres">
      <dgm:prSet presAssocID="{2C77C27F-491B-4CCB-85AB-F6393EFF77F7}" presName="node" presStyleLbl="node1" presStyleIdx="3" presStyleCnt="6">
        <dgm:presLayoutVars>
          <dgm:bulletEnabled val="1"/>
        </dgm:presLayoutVars>
      </dgm:prSet>
      <dgm:spPr/>
    </dgm:pt>
    <dgm:pt modelId="{219675DA-BCFA-4143-A41E-8EFBBE87D8B8}" type="pres">
      <dgm:prSet presAssocID="{B1C30A5C-4696-4492-BCC1-3B613D3F41CB}" presName="sibTrans" presStyleLbl="sibTrans2D1" presStyleIdx="3" presStyleCnt="5"/>
      <dgm:spPr/>
    </dgm:pt>
    <dgm:pt modelId="{BFD15E0D-8992-4E4C-AA34-143960396B46}" type="pres">
      <dgm:prSet presAssocID="{B1C30A5C-4696-4492-BCC1-3B613D3F41CB}" presName="connectorText" presStyleLbl="sibTrans2D1" presStyleIdx="3" presStyleCnt="5"/>
      <dgm:spPr/>
    </dgm:pt>
    <dgm:pt modelId="{16FF614A-7C1B-4D81-BA74-3DF37908E470}" type="pres">
      <dgm:prSet presAssocID="{621AFA67-021B-423B-9F7F-200674F6511F}" presName="node" presStyleLbl="node1" presStyleIdx="4" presStyleCnt="6">
        <dgm:presLayoutVars>
          <dgm:bulletEnabled val="1"/>
        </dgm:presLayoutVars>
      </dgm:prSet>
      <dgm:spPr/>
    </dgm:pt>
    <dgm:pt modelId="{CFBE9978-C260-446A-A9A4-8F62AE6981F0}" type="pres">
      <dgm:prSet presAssocID="{6CF495DC-0226-4DAB-A911-DD77DAE4E67D}" presName="sibTrans" presStyleLbl="sibTrans2D1" presStyleIdx="4" presStyleCnt="5"/>
      <dgm:spPr/>
    </dgm:pt>
    <dgm:pt modelId="{8F34BE58-30F5-48F1-AEDA-FB88489DE795}" type="pres">
      <dgm:prSet presAssocID="{6CF495DC-0226-4DAB-A911-DD77DAE4E67D}" presName="connectorText" presStyleLbl="sibTrans2D1" presStyleIdx="4" presStyleCnt="5"/>
      <dgm:spPr/>
    </dgm:pt>
    <dgm:pt modelId="{2809B46A-712E-406C-B22C-CD43FD7B35A3}" type="pres">
      <dgm:prSet presAssocID="{C0570401-C10E-4B31-AE81-661AF61863EF}" presName="node" presStyleLbl="node1" presStyleIdx="5" presStyleCnt="6">
        <dgm:presLayoutVars>
          <dgm:bulletEnabled val="1"/>
        </dgm:presLayoutVars>
      </dgm:prSet>
      <dgm:spPr/>
    </dgm:pt>
  </dgm:ptLst>
  <dgm:cxnLst>
    <dgm:cxn modelId="{78CCB913-7416-4239-90A5-284D76EE8DCF}" type="presOf" srcId="{B1C30A5C-4696-4492-BCC1-3B613D3F41CB}" destId="{BFD15E0D-8992-4E4C-AA34-143960396B46}" srcOrd="1" destOrd="0" presId="urn:microsoft.com/office/officeart/2005/8/layout/process2"/>
    <dgm:cxn modelId="{97E99425-B051-4BD3-AA8D-C6C0D8E6B4B9}" type="presOf" srcId="{6CF495DC-0226-4DAB-A911-DD77DAE4E67D}" destId="{CFBE9978-C260-446A-A9A4-8F62AE6981F0}" srcOrd="0" destOrd="0" presId="urn:microsoft.com/office/officeart/2005/8/layout/process2"/>
    <dgm:cxn modelId="{AE5C172F-1ECF-4893-AF2D-C10CD984615B}" type="presOf" srcId="{621AFA67-021B-423B-9F7F-200674F6511F}" destId="{16FF614A-7C1B-4D81-BA74-3DF37908E470}" srcOrd="0" destOrd="0" presId="urn:microsoft.com/office/officeart/2005/8/layout/process2"/>
    <dgm:cxn modelId="{FF934034-35F8-4395-82E5-F4AF96AFE2F7}" type="presOf" srcId="{C0570401-C10E-4B31-AE81-661AF61863EF}" destId="{2809B46A-712E-406C-B22C-CD43FD7B35A3}" srcOrd="0" destOrd="0" presId="urn:microsoft.com/office/officeart/2005/8/layout/process2"/>
    <dgm:cxn modelId="{A4D83D37-5252-4B11-9809-834CE01915FB}" type="presOf" srcId="{521BDCF4-F686-43F1-A9D3-90D20212CA9B}" destId="{94C33AFA-8118-4E64-BF93-22428ACE26C6}" srcOrd="0" destOrd="0" presId="urn:microsoft.com/office/officeart/2005/8/layout/process2"/>
    <dgm:cxn modelId="{2717C03A-C258-43A1-A4B4-EE31FD7F0572}" srcId="{521BDCF4-F686-43F1-A9D3-90D20212CA9B}" destId="{237E4AD5-6617-4589-BEBB-BFD8AC64BABB}" srcOrd="1" destOrd="0" parTransId="{CADCC7BD-DE1C-48E7-940B-B420E2DE59D1}" sibTransId="{A8CC32A5-6F54-4D79-8009-16529CB3D688}"/>
    <dgm:cxn modelId="{0D3AF13E-9AF3-4A5A-AB37-2BCB1885654F}" type="presOf" srcId="{A8CC32A5-6F54-4D79-8009-16529CB3D688}" destId="{029DA49C-1F71-4F50-AB19-F49F696049E8}" srcOrd="0" destOrd="0" presId="urn:microsoft.com/office/officeart/2005/8/layout/process2"/>
    <dgm:cxn modelId="{D3F88B65-FE42-4F66-8E54-A3D1B87CA7D8}" type="presOf" srcId="{CBB27B35-F81F-45B6-913F-A63DCA77D665}" destId="{FFF25331-4652-4DC4-ACDB-963A001FCF90}" srcOrd="0" destOrd="0" presId="urn:microsoft.com/office/officeart/2005/8/layout/process2"/>
    <dgm:cxn modelId="{C4CD7C54-9EFC-4BF8-98EA-B95E8C816800}" type="presOf" srcId="{B1C30A5C-4696-4492-BCC1-3B613D3F41CB}" destId="{219675DA-BCFA-4143-A41E-8EFBBE87D8B8}" srcOrd="0" destOrd="0" presId="urn:microsoft.com/office/officeart/2005/8/layout/process2"/>
    <dgm:cxn modelId="{1D64AB77-852F-42DD-A5C5-DBE444F993F3}" type="presOf" srcId="{35BFE936-F74A-4070-861E-27EC816BFD98}" destId="{CFAC8C42-A060-4D9D-A892-A65C3D93E526}" srcOrd="0" destOrd="0" presId="urn:microsoft.com/office/officeart/2005/8/layout/process2"/>
    <dgm:cxn modelId="{FA5BAE77-9690-45AA-AD2B-BEC63D48F88A}" srcId="{521BDCF4-F686-43F1-A9D3-90D20212CA9B}" destId="{2C77C27F-491B-4CCB-85AB-F6393EFF77F7}" srcOrd="3" destOrd="0" parTransId="{2B0A15CE-5AF2-4BB1-AA31-A02034D48C68}" sibTransId="{B1C30A5C-4696-4492-BCC1-3B613D3F41CB}"/>
    <dgm:cxn modelId="{B117F288-98A6-4D23-92E4-00ECB806DA5E}" srcId="{521BDCF4-F686-43F1-A9D3-90D20212CA9B}" destId="{C0570401-C10E-4B31-AE81-661AF61863EF}" srcOrd="5" destOrd="0" parTransId="{F8076EA2-3FAD-40B6-B02B-7726D77A9D9F}" sibTransId="{32CB83AD-A783-4409-919F-6773B03B8AA6}"/>
    <dgm:cxn modelId="{FA6BF195-7EE2-4F80-9714-D85CD68A950E}" srcId="{521BDCF4-F686-43F1-A9D3-90D20212CA9B}" destId="{1ED616DF-0907-4E54-A9EE-63D3FE287C05}" srcOrd="0" destOrd="0" parTransId="{BC70C91C-7592-4384-A657-A0B67FC8140A}" sibTransId="{A367E2FC-A355-48A5-810F-F28BB1C080C2}"/>
    <dgm:cxn modelId="{22C2049F-F0B1-4E47-BA0F-651C90BB7294}" type="presOf" srcId="{CBB27B35-F81F-45B6-913F-A63DCA77D665}" destId="{D1A51C0B-7411-4232-B01E-B2D3DAF3F4A1}" srcOrd="1" destOrd="0" presId="urn:microsoft.com/office/officeart/2005/8/layout/process2"/>
    <dgm:cxn modelId="{0278819F-BAE6-4AFE-806D-B23BCC4A98B3}" type="presOf" srcId="{237E4AD5-6617-4589-BEBB-BFD8AC64BABB}" destId="{FE9AEBB5-FC80-4053-8B0C-9E9BBC145F1B}" srcOrd="0" destOrd="0" presId="urn:microsoft.com/office/officeart/2005/8/layout/process2"/>
    <dgm:cxn modelId="{B731AA9F-C40C-4A28-AA38-4AC67F0BC1CD}" type="presOf" srcId="{1ED616DF-0907-4E54-A9EE-63D3FE287C05}" destId="{49EEE0AD-9141-470A-A05D-11A8303B7B3B}" srcOrd="0" destOrd="0" presId="urn:microsoft.com/office/officeart/2005/8/layout/process2"/>
    <dgm:cxn modelId="{94DB4AA3-B5BB-4331-B4CA-C12D476F4907}" type="presOf" srcId="{6CF495DC-0226-4DAB-A911-DD77DAE4E67D}" destId="{8F34BE58-30F5-48F1-AEDA-FB88489DE795}" srcOrd="1" destOrd="0" presId="urn:microsoft.com/office/officeart/2005/8/layout/process2"/>
    <dgm:cxn modelId="{EAE350AE-F528-4241-9900-2908FC635108}" type="presOf" srcId="{A367E2FC-A355-48A5-810F-F28BB1C080C2}" destId="{9523A9CA-976E-4C73-B8DB-8E3611CC4FA6}" srcOrd="1" destOrd="0" presId="urn:microsoft.com/office/officeart/2005/8/layout/process2"/>
    <dgm:cxn modelId="{61A44EBA-DEAE-43A3-8A68-3177E5E616ED}" type="presOf" srcId="{A8CC32A5-6F54-4D79-8009-16529CB3D688}" destId="{3159371B-EF4A-434C-9B89-0D9F44C8EC51}" srcOrd="1" destOrd="0" presId="urn:microsoft.com/office/officeart/2005/8/layout/process2"/>
    <dgm:cxn modelId="{E4982CC7-8115-490B-BDB5-2F7C6BA2EE94}" type="presOf" srcId="{A367E2FC-A355-48A5-810F-F28BB1C080C2}" destId="{FF15E84D-C3F3-42D5-82C7-7F6967D102FE}" srcOrd="0" destOrd="0" presId="urn:microsoft.com/office/officeart/2005/8/layout/process2"/>
    <dgm:cxn modelId="{467BE6D8-B337-4F6B-8F65-64399CF959D4}" srcId="{521BDCF4-F686-43F1-A9D3-90D20212CA9B}" destId="{35BFE936-F74A-4070-861E-27EC816BFD98}" srcOrd="2" destOrd="0" parTransId="{808867E2-AD89-4A10-8DD3-8F5AE7B7BCB4}" sibTransId="{CBB27B35-F81F-45B6-913F-A63DCA77D665}"/>
    <dgm:cxn modelId="{AB1F28D9-5293-4623-984F-3389333E73F1}" srcId="{521BDCF4-F686-43F1-A9D3-90D20212CA9B}" destId="{621AFA67-021B-423B-9F7F-200674F6511F}" srcOrd="4" destOrd="0" parTransId="{46724C6F-1472-4663-A6F7-045088D3E141}" sibTransId="{6CF495DC-0226-4DAB-A911-DD77DAE4E67D}"/>
    <dgm:cxn modelId="{550E32EE-23D9-43B5-AC64-BE9AE189E96E}" type="presOf" srcId="{2C77C27F-491B-4CCB-85AB-F6393EFF77F7}" destId="{43CA668E-8D15-470F-B175-9C22E3F7F4EE}" srcOrd="0" destOrd="0" presId="urn:microsoft.com/office/officeart/2005/8/layout/process2"/>
    <dgm:cxn modelId="{3AB2C54F-9381-47D0-A358-6916AA257C3B}" type="presParOf" srcId="{94C33AFA-8118-4E64-BF93-22428ACE26C6}" destId="{49EEE0AD-9141-470A-A05D-11A8303B7B3B}" srcOrd="0" destOrd="0" presId="urn:microsoft.com/office/officeart/2005/8/layout/process2"/>
    <dgm:cxn modelId="{630D774F-945D-433E-8DA0-E8D6579DBF89}" type="presParOf" srcId="{94C33AFA-8118-4E64-BF93-22428ACE26C6}" destId="{FF15E84D-C3F3-42D5-82C7-7F6967D102FE}" srcOrd="1" destOrd="0" presId="urn:microsoft.com/office/officeart/2005/8/layout/process2"/>
    <dgm:cxn modelId="{B216B5C3-CCCD-44A9-BCB7-6DE5941D39A7}" type="presParOf" srcId="{FF15E84D-C3F3-42D5-82C7-7F6967D102FE}" destId="{9523A9CA-976E-4C73-B8DB-8E3611CC4FA6}" srcOrd="0" destOrd="0" presId="urn:microsoft.com/office/officeart/2005/8/layout/process2"/>
    <dgm:cxn modelId="{7F675C84-A17E-41A9-B015-555D6ED43B53}" type="presParOf" srcId="{94C33AFA-8118-4E64-BF93-22428ACE26C6}" destId="{FE9AEBB5-FC80-4053-8B0C-9E9BBC145F1B}" srcOrd="2" destOrd="0" presId="urn:microsoft.com/office/officeart/2005/8/layout/process2"/>
    <dgm:cxn modelId="{89112B0F-A985-4608-8F29-D1F326D3D856}" type="presParOf" srcId="{94C33AFA-8118-4E64-BF93-22428ACE26C6}" destId="{029DA49C-1F71-4F50-AB19-F49F696049E8}" srcOrd="3" destOrd="0" presId="urn:microsoft.com/office/officeart/2005/8/layout/process2"/>
    <dgm:cxn modelId="{BF77EF20-0D85-4053-AE7A-EEDF212F1C0B}" type="presParOf" srcId="{029DA49C-1F71-4F50-AB19-F49F696049E8}" destId="{3159371B-EF4A-434C-9B89-0D9F44C8EC51}" srcOrd="0" destOrd="0" presId="urn:microsoft.com/office/officeart/2005/8/layout/process2"/>
    <dgm:cxn modelId="{B08FCD1D-5895-41F4-A907-90A58362F32A}" type="presParOf" srcId="{94C33AFA-8118-4E64-BF93-22428ACE26C6}" destId="{CFAC8C42-A060-4D9D-A892-A65C3D93E526}" srcOrd="4" destOrd="0" presId="urn:microsoft.com/office/officeart/2005/8/layout/process2"/>
    <dgm:cxn modelId="{54A2206A-499E-40CE-A1AA-9A4B209ABE81}" type="presParOf" srcId="{94C33AFA-8118-4E64-BF93-22428ACE26C6}" destId="{FFF25331-4652-4DC4-ACDB-963A001FCF90}" srcOrd="5" destOrd="0" presId="urn:microsoft.com/office/officeart/2005/8/layout/process2"/>
    <dgm:cxn modelId="{8319BFE6-312C-468E-8EE9-7CAC69FAB946}" type="presParOf" srcId="{FFF25331-4652-4DC4-ACDB-963A001FCF90}" destId="{D1A51C0B-7411-4232-B01E-B2D3DAF3F4A1}" srcOrd="0" destOrd="0" presId="urn:microsoft.com/office/officeart/2005/8/layout/process2"/>
    <dgm:cxn modelId="{7AF097EE-FE66-4EF0-BA6A-E143370AAE27}" type="presParOf" srcId="{94C33AFA-8118-4E64-BF93-22428ACE26C6}" destId="{43CA668E-8D15-470F-B175-9C22E3F7F4EE}" srcOrd="6" destOrd="0" presId="urn:microsoft.com/office/officeart/2005/8/layout/process2"/>
    <dgm:cxn modelId="{255C927A-497A-4AC9-AA7D-B14F41BEDB0D}" type="presParOf" srcId="{94C33AFA-8118-4E64-BF93-22428ACE26C6}" destId="{219675DA-BCFA-4143-A41E-8EFBBE87D8B8}" srcOrd="7" destOrd="0" presId="urn:microsoft.com/office/officeart/2005/8/layout/process2"/>
    <dgm:cxn modelId="{A50BDE25-8726-4FBF-A629-1E4470C87BE1}" type="presParOf" srcId="{219675DA-BCFA-4143-A41E-8EFBBE87D8B8}" destId="{BFD15E0D-8992-4E4C-AA34-143960396B46}" srcOrd="0" destOrd="0" presId="urn:microsoft.com/office/officeart/2005/8/layout/process2"/>
    <dgm:cxn modelId="{7B0FB2B9-B28B-4258-A15B-9DDC563EB6AF}" type="presParOf" srcId="{94C33AFA-8118-4E64-BF93-22428ACE26C6}" destId="{16FF614A-7C1B-4D81-BA74-3DF37908E470}" srcOrd="8" destOrd="0" presId="urn:microsoft.com/office/officeart/2005/8/layout/process2"/>
    <dgm:cxn modelId="{E737EB74-A944-4B96-89E4-5CDB3B0BD87E}" type="presParOf" srcId="{94C33AFA-8118-4E64-BF93-22428ACE26C6}" destId="{CFBE9978-C260-446A-A9A4-8F62AE6981F0}" srcOrd="9" destOrd="0" presId="urn:microsoft.com/office/officeart/2005/8/layout/process2"/>
    <dgm:cxn modelId="{7B108ADF-0621-450C-A201-E83A78621FA7}" type="presParOf" srcId="{CFBE9978-C260-446A-A9A4-8F62AE6981F0}" destId="{8F34BE58-30F5-48F1-AEDA-FB88489DE795}" srcOrd="0" destOrd="0" presId="urn:microsoft.com/office/officeart/2005/8/layout/process2"/>
    <dgm:cxn modelId="{61BAB5AC-6A07-42AE-B00A-C08F1BCD1EB8}" type="presParOf" srcId="{94C33AFA-8118-4E64-BF93-22428ACE26C6}" destId="{2809B46A-712E-406C-B22C-CD43FD7B35A3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EE0AD-9141-470A-A05D-11A8303B7B3B}">
      <dsp:nvSpPr>
        <dsp:cNvPr id="0" name=""/>
        <dsp:cNvSpPr/>
      </dsp:nvSpPr>
      <dsp:spPr>
        <a:xfrm>
          <a:off x="1871338" y="21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проекта</a:t>
          </a:r>
        </a:p>
      </dsp:txBody>
      <dsp:txXfrm>
        <a:off x="1890257" y="21099"/>
        <a:ext cx="2022715" cy="608117"/>
      </dsp:txXfrm>
    </dsp:sp>
    <dsp:sp modelId="{FF15E84D-C3F3-42D5-82C7-7F6967D102FE}">
      <dsp:nvSpPr>
        <dsp:cNvPr id="0" name=""/>
        <dsp:cNvSpPr/>
      </dsp:nvSpPr>
      <dsp:spPr>
        <a:xfrm rot="5400000">
          <a:off x="2780498" y="6642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688507"/>
        <a:ext cx="174408" cy="169563"/>
      </dsp:txXfrm>
    </dsp:sp>
    <dsp:sp modelId="{FE9AEBB5-FC80-4053-8B0C-9E9BBC145F1B}">
      <dsp:nvSpPr>
        <dsp:cNvPr id="0" name=""/>
        <dsp:cNvSpPr/>
      </dsp:nvSpPr>
      <dsp:spPr>
        <a:xfrm>
          <a:off x="1871338" y="9711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Блокова схема</a:t>
          </a:r>
        </a:p>
      </dsp:txBody>
      <dsp:txXfrm>
        <a:off x="1890257" y="990032"/>
        <a:ext cx="2022715" cy="608117"/>
      </dsp:txXfrm>
    </dsp:sp>
    <dsp:sp modelId="{029DA49C-1F71-4F50-AB19-F49F696049E8}">
      <dsp:nvSpPr>
        <dsp:cNvPr id="0" name=""/>
        <dsp:cNvSpPr/>
      </dsp:nvSpPr>
      <dsp:spPr>
        <a:xfrm rot="5400000">
          <a:off x="2780498" y="16332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1657441"/>
        <a:ext cx="174408" cy="169563"/>
      </dsp:txXfrm>
    </dsp:sp>
    <dsp:sp modelId="{CFAC8C42-A060-4D9D-A892-A65C3D93E526}">
      <dsp:nvSpPr>
        <dsp:cNvPr id="0" name=""/>
        <dsp:cNvSpPr/>
      </dsp:nvSpPr>
      <dsp:spPr>
        <a:xfrm>
          <a:off x="1871338" y="1940046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Електрическа схема</a:t>
          </a:r>
        </a:p>
      </dsp:txBody>
      <dsp:txXfrm>
        <a:off x="1890257" y="1958965"/>
        <a:ext cx="2022715" cy="608117"/>
      </dsp:txXfrm>
    </dsp:sp>
    <dsp:sp modelId="{FFF25331-4652-4DC4-ACDB-963A001FCF90}">
      <dsp:nvSpPr>
        <dsp:cNvPr id="0" name=""/>
        <dsp:cNvSpPr/>
      </dsp:nvSpPr>
      <dsp:spPr>
        <a:xfrm rot="5400000">
          <a:off x="2780498" y="2602151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2626374"/>
        <a:ext cx="174408" cy="169563"/>
      </dsp:txXfrm>
    </dsp:sp>
    <dsp:sp modelId="{43CA668E-8D15-470F-B175-9C22E3F7F4EE}">
      <dsp:nvSpPr>
        <dsp:cNvPr id="0" name=""/>
        <dsp:cNvSpPr/>
      </dsp:nvSpPr>
      <dsp:spPr>
        <a:xfrm>
          <a:off x="1871338" y="29089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Списък със съставни части</a:t>
          </a:r>
        </a:p>
      </dsp:txBody>
      <dsp:txXfrm>
        <a:off x="1890257" y="2927899"/>
        <a:ext cx="2022715" cy="608117"/>
      </dsp:txXfrm>
    </dsp:sp>
    <dsp:sp modelId="{219675DA-BCFA-4143-A41E-8EFBBE87D8B8}">
      <dsp:nvSpPr>
        <dsp:cNvPr id="0" name=""/>
        <dsp:cNvSpPr/>
      </dsp:nvSpPr>
      <dsp:spPr>
        <a:xfrm rot="5400000">
          <a:off x="2780498" y="35710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3595307"/>
        <a:ext cx="174408" cy="169563"/>
      </dsp:txXfrm>
    </dsp:sp>
    <dsp:sp modelId="{16FF614A-7C1B-4D81-BA74-3DF37908E470}">
      <dsp:nvSpPr>
        <dsp:cNvPr id="0" name=""/>
        <dsp:cNvSpPr/>
      </dsp:nvSpPr>
      <dsp:spPr>
        <a:xfrm>
          <a:off x="1871338" y="38779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функционалност</a:t>
          </a:r>
        </a:p>
      </dsp:txBody>
      <dsp:txXfrm>
        <a:off x="1890257" y="3896832"/>
        <a:ext cx="2022715" cy="608117"/>
      </dsp:txXfrm>
    </dsp:sp>
    <dsp:sp modelId="{CFBE9978-C260-446A-A9A4-8F62AE6981F0}">
      <dsp:nvSpPr>
        <dsp:cNvPr id="0" name=""/>
        <dsp:cNvSpPr/>
      </dsp:nvSpPr>
      <dsp:spPr>
        <a:xfrm rot="5400000">
          <a:off x="2780498" y="45400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4564241"/>
        <a:ext cx="174408" cy="169563"/>
      </dsp:txXfrm>
    </dsp:sp>
    <dsp:sp modelId="{2809B46A-712E-406C-B22C-CD43FD7B35A3}">
      <dsp:nvSpPr>
        <dsp:cNvPr id="0" name=""/>
        <dsp:cNvSpPr/>
      </dsp:nvSpPr>
      <dsp:spPr>
        <a:xfrm>
          <a:off x="1871338" y="4846847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Заключение</a:t>
          </a:r>
        </a:p>
      </dsp:txBody>
      <dsp:txXfrm>
        <a:off x="1890257" y="4865766"/>
        <a:ext cx="2022715" cy="608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0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9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pi63/RemoteControlledRobot" TargetMode="External"/><Relationship Id="rId2" Type="http://schemas.openxmlformats.org/officeDocument/2006/relationships/hyperlink" Target="https://www.tinkercad.com/things/gVrLHepctZW-remote-controlled-robot/edit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B01CA748-EDC1-6782-FC71-7950EE109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" r="-2" b="16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/>
              <a:t>КУРСОВ ПРОЕКТ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по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Въведение</a:t>
            </a:r>
            <a:r>
              <a:rPr lang="en-US" sz="2800" dirty="0"/>
              <a:t> в </a:t>
            </a:r>
            <a:r>
              <a:rPr lang="en-US" sz="2800" err="1"/>
              <a:t>Операционни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r>
              <a:rPr lang="en-US" sz="2800" dirty="0"/>
              <a:t> и </a:t>
            </a:r>
            <a:r>
              <a:rPr lang="en-US" sz="2800" err="1"/>
              <a:t>Вградени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dirty="0" err="1"/>
              <a:t>Тема</a:t>
            </a:r>
            <a:r>
              <a:rPr lang="en-US" dirty="0"/>
              <a:t>: Remote controlled Robot </a:t>
            </a:r>
          </a:p>
          <a:p>
            <a:pPr algn="ctr"/>
            <a:r>
              <a:rPr lang="en-US" dirty="0" err="1"/>
              <a:t>Петър</a:t>
            </a:r>
            <a:r>
              <a:rPr lang="en-US" dirty="0"/>
              <a:t> </a:t>
            </a:r>
            <a:r>
              <a:rPr lang="en-US" dirty="0" err="1"/>
              <a:t>Гавазов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704557D-0156-CA5F-1E3D-1865ED15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66" y="643466"/>
            <a:ext cx="2130933" cy="5571066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48231CA-A1E7-872F-93C9-F5F3FC46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50" y="643468"/>
            <a:ext cx="36351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3F15-FE54-FF1A-184F-96F912F1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347D-F416-7679-DD53-3D64BA04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Роботът</a:t>
            </a:r>
            <a:r>
              <a:rPr lang="en-US" dirty="0"/>
              <a:t> </a:t>
            </a:r>
            <a:r>
              <a:rPr lang="en-US" dirty="0" err="1"/>
              <a:t>управлян</a:t>
            </a:r>
            <a:r>
              <a:rPr lang="en-US" dirty="0"/>
              <a:t> </a:t>
            </a:r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дистанционно</a:t>
            </a:r>
            <a:r>
              <a:rPr lang="en-US" dirty="0"/>
              <a:t> ,,RCR“ е </a:t>
            </a:r>
            <a:r>
              <a:rPr lang="en-US" dirty="0" err="1"/>
              <a:t>проект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млад</a:t>
            </a:r>
            <a:r>
              <a:rPr lang="en-US" dirty="0"/>
              <a:t> и </a:t>
            </a:r>
            <a:r>
              <a:rPr lang="en-US" dirty="0" err="1"/>
              <a:t>ентусиазиран</a:t>
            </a:r>
            <a:r>
              <a:rPr lang="en-US" dirty="0"/>
              <a:t> </a:t>
            </a:r>
            <a:r>
              <a:rPr lang="en-US" dirty="0" err="1"/>
              <a:t>програмист</a:t>
            </a:r>
            <a:r>
              <a:rPr lang="en-US" dirty="0"/>
              <a:t>, </a:t>
            </a:r>
            <a:r>
              <a:rPr lang="en-US" dirty="0" err="1"/>
              <a:t>който</a:t>
            </a:r>
            <a:r>
              <a:rPr lang="en-US" dirty="0"/>
              <a:t> </a:t>
            </a:r>
            <a:r>
              <a:rPr lang="en-US" dirty="0" err="1"/>
              <a:t>прилага</a:t>
            </a:r>
            <a:r>
              <a:rPr lang="en-US" dirty="0"/>
              <a:t> </a:t>
            </a:r>
            <a:r>
              <a:rPr lang="en-US" dirty="0" err="1"/>
              <a:t>знанията</a:t>
            </a:r>
            <a:r>
              <a:rPr lang="en-US" dirty="0"/>
              <a:t> </a:t>
            </a:r>
            <a:r>
              <a:rPr lang="en-US" dirty="0" err="1"/>
              <a:t>си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само</a:t>
            </a:r>
            <a:r>
              <a:rPr lang="en-US" dirty="0"/>
              <a:t> </a:t>
            </a:r>
            <a:r>
              <a:rPr lang="en-US" dirty="0" err="1"/>
              <a:t>софтуерно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и </a:t>
            </a:r>
            <a:r>
              <a:rPr lang="en-US" dirty="0" err="1"/>
              <a:t>хардуерно</a:t>
            </a:r>
            <a:r>
              <a:rPr lang="en-US" dirty="0"/>
              <a:t>. </a:t>
            </a:r>
            <a:r>
              <a:rPr lang="en-US" dirty="0" err="1"/>
              <a:t>Проектът</a:t>
            </a:r>
            <a:r>
              <a:rPr lang="en-US" dirty="0"/>
              <a:t> е в </a:t>
            </a:r>
            <a:r>
              <a:rPr lang="en-US" dirty="0" err="1"/>
              <a:t>начален</a:t>
            </a:r>
            <a:r>
              <a:rPr lang="en-US" dirty="0"/>
              <a:t> </a:t>
            </a:r>
            <a:r>
              <a:rPr lang="en-US" dirty="0" err="1"/>
              <a:t>стадий</a:t>
            </a:r>
            <a:r>
              <a:rPr lang="en-US" dirty="0"/>
              <a:t> и </a:t>
            </a:r>
            <a:r>
              <a:rPr lang="en-US" dirty="0" err="1"/>
              <a:t>предстои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бъде</a:t>
            </a:r>
            <a:r>
              <a:rPr lang="en-US" dirty="0"/>
              <a:t> </a:t>
            </a:r>
            <a:r>
              <a:rPr lang="en-US" dirty="0" err="1"/>
              <a:t>развиван</a:t>
            </a:r>
            <a:r>
              <a:rPr lang="en-US" dirty="0"/>
              <a:t> и </a:t>
            </a:r>
            <a:r>
              <a:rPr lang="en-US" dirty="0" err="1"/>
              <a:t>популяризиран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8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B711D-C34E-BF88-CF6F-4AB2178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Използвана</a:t>
            </a:r>
            <a:r>
              <a:rPr lang="en-US" dirty="0"/>
              <a:t> </a:t>
            </a:r>
            <a:r>
              <a:rPr lang="en-US" dirty="0" err="1"/>
              <a:t>литература</a:t>
            </a:r>
            <a:r>
              <a:rPr lang="en-US" dirty="0"/>
              <a:t> и </a:t>
            </a:r>
            <a:r>
              <a:rPr lang="en-US" dirty="0" err="1"/>
              <a:t>линк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8420-BC56-EECA-0D67-CFC123DF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035257" cy="4041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Използвана</a:t>
            </a:r>
            <a:r>
              <a:rPr lang="en-US" sz="2000" dirty="0"/>
              <a:t> </a:t>
            </a:r>
            <a:r>
              <a:rPr lang="en-US" sz="2000" dirty="0" err="1"/>
              <a:t>литература</a:t>
            </a:r>
            <a:r>
              <a:rPr lang="en-US" sz="2000" dirty="0"/>
              <a:t>:</a:t>
            </a:r>
          </a:p>
          <a:p>
            <a:r>
              <a:rPr lang="en-US" sz="2000" dirty="0"/>
              <a:t>Stackoverflow.com, Git, GitHub и </a:t>
            </a:r>
            <a:r>
              <a:rPr lang="en-US" sz="2000" dirty="0" err="1"/>
              <a:t>допълнително</a:t>
            </a:r>
            <a:r>
              <a:rPr lang="en-US" sz="2000" dirty="0"/>
              <a:t> </a:t>
            </a:r>
            <a:r>
              <a:rPr lang="en-US" sz="2000" dirty="0" err="1"/>
              <a:t>онлайн</a:t>
            </a:r>
            <a:r>
              <a:rPr lang="en-US" sz="2000" dirty="0"/>
              <a:t> </a:t>
            </a:r>
            <a:r>
              <a:rPr lang="en-US" sz="2000" dirty="0" err="1"/>
              <a:t>търсене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Линк</a:t>
            </a:r>
            <a:r>
              <a:rPr lang="en-US" sz="2000" dirty="0"/>
              <a:t> </a:t>
            </a:r>
            <a:r>
              <a:rPr lang="en-US" sz="2000" dirty="0" err="1"/>
              <a:t>към</a:t>
            </a:r>
            <a:r>
              <a:rPr lang="en-US" sz="2000" dirty="0"/>
              <a:t> </a:t>
            </a:r>
            <a:r>
              <a:rPr lang="en-US" sz="2000" dirty="0" err="1"/>
              <a:t>Tinkercad</a:t>
            </a:r>
            <a:r>
              <a:rPr lang="en-US" sz="2000" dirty="0"/>
              <a:t> </a:t>
            </a:r>
            <a:r>
              <a:rPr lang="en-US" sz="2000" dirty="0" err="1"/>
              <a:t>симулацията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dirty="0">
                <a:hlinkClick r:id="rId2"/>
              </a:rPr>
              <a:t>Remote Controlled Robot</a:t>
            </a:r>
            <a:endParaRPr lang="en-US" dirty="0"/>
          </a:p>
          <a:p>
            <a:r>
              <a:rPr lang="en-US">
                <a:hlinkClick r:id="rId3"/>
              </a:rPr>
              <a:t>GitHub</a:t>
            </a:r>
            <a:endParaRPr lang="en-US" dirty="0"/>
          </a:p>
        </p:txBody>
      </p:sp>
      <p:pic>
        <p:nvPicPr>
          <p:cNvPr id="7" name="Picture 4" descr="A railroad extending through the desert">
            <a:extLst>
              <a:ext uri="{FF2B5EF4-FFF2-40B4-BE49-F238E27FC236}">
                <a16:creationId xmlns:a16="http://schemas.microsoft.com/office/drawing/2014/main" id="{AFD035B9-F134-C3FD-8280-48C3F6C5C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8" r="17" b="1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77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36526D-0F1F-46DD-8DDC-385EF7FFF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26ABA4-C8CE-4D75-AC96-BAC602AFF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482"/>
            <a:ext cx="5463940" cy="6861482"/>
          </a:xfrm>
          <a:custGeom>
            <a:avLst/>
            <a:gdLst>
              <a:gd name="connsiteX0" fmla="*/ 5463940 w 5463940"/>
              <a:gd name="connsiteY0" fmla="*/ 0 h 6861482"/>
              <a:gd name="connsiteX1" fmla="*/ 792388 w 5463940"/>
              <a:gd name="connsiteY1" fmla="*/ 0 h 6861482"/>
              <a:gd name="connsiteX2" fmla="*/ 807288 w 5463940"/>
              <a:gd name="connsiteY2" fmla="*/ 23688 h 6861482"/>
              <a:gd name="connsiteX3" fmla="*/ 847167 w 5463940"/>
              <a:gd name="connsiteY3" fmla="*/ 52392 h 6861482"/>
              <a:gd name="connsiteX4" fmla="*/ 861906 w 5463940"/>
              <a:gd name="connsiteY4" fmla="*/ 104693 h 6861482"/>
              <a:gd name="connsiteX5" fmla="*/ 891809 w 5463940"/>
              <a:gd name="connsiteY5" fmla="*/ 314763 h 6861482"/>
              <a:gd name="connsiteX6" fmla="*/ 883105 w 5463940"/>
              <a:gd name="connsiteY6" fmla="*/ 361124 h 6861482"/>
              <a:gd name="connsiteX7" fmla="*/ 839062 w 5463940"/>
              <a:gd name="connsiteY7" fmla="*/ 423850 h 6861482"/>
              <a:gd name="connsiteX8" fmla="*/ 804620 w 5463940"/>
              <a:gd name="connsiteY8" fmla="*/ 560313 h 6861482"/>
              <a:gd name="connsiteX9" fmla="*/ 736357 w 5463940"/>
              <a:gd name="connsiteY9" fmla="*/ 760897 h 6861482"/>
              <a:gd name="connsiteX10" fmla="*/ 701931 w 5463940"/>
              <a:gd name="connsiteY10" fmla="*/ 821285 h 6861482"/>
              <a:gd name="connsiteX11" fmla="*/ 730099 w 5463940"/>
              <a:gd name="connsiteY11" fmla="*/ 854014 h 6861482"/>
              <a:gd name="connsiteX12" fmla="*/ 828340 w 5463940"/>
              <a:gd name="connsiteY12" fmla="*/ 1080052 h 6861482"/>
              <a:gd name="connsiteX13" fmla="*/ 700490 w 5463940"/>
              <a:gd name="connsiteY13" fmla="*/ 1372761 h 6861482"/>
              <a:gd name="connsiteX14" fmla="*/ 632708 w 5463940"/>
              <a:gd name="connsiteY14" fmla="*/ 1466109 h 6861482"/>
              <a:gd name="connsiteX15" fmla="*/ 768641 w 5463940"/>
              <a:gd name="connsiteY15" fmla="*/ 1459414 h 6861482"/>
              <a:gd name="connsiteX16" fmla="*/ 819196 w 5463940"/>
              <a:gd name="connsiteY16" fmla="*/ 1556554 h 6861482"/>
              <a:gd name="connsiteX17" fmla="*/ 841602 w 5463940"/>
              <a:gd name="connsiteY17" fmla="*/ 1606217 h 6861482"/>
              <a:gd name="connsiteX18" fmla="*/ 979741 w 5463940"/>
              <a:gd name="connsiteY18" fmla="*/ 1914129 h 6861482"/>
              <a:gd name="connsiteX19" fmla="*/ 961586 w 5463940"/>
              <a:gd name="connsiteY19" fmla="*/ 2014028 h 6861482"/>
              <a:gd name="connsiteX20" fmla="*/ 763580 w 5463940"/>
              <a:gd name="connsiteY20" fmla="*/ 2524080 h 6861482"/>
              <a:gd name="connsiteX21" fmla="*/ 993601 w 5463940"/>
              <a:gd name="connsiteY21" fmla="*/ 2596949 h 6861482"/>
              <a:gd name="connsiteX22" fmla="*/ 1013917 w 5463940"/>
              <a:gd name="connsiteY22" fmla="*/ 2810127 h 6861482"/>
              <a:gd name="connsiteX23" fmla="*/ 1136989 w 5463940"/>
              <a:gd name="connsiteY23" fmla="*/ 3024678 h 6861482"/>
              <a:gd name="connsiteX24" fmla="*/ 1259967 w 5463940"/>
              <a:gd name="connsiteY24" fmla="*/ 3181568 h 6861482"/>
              <a:gd name="connsiteX25" fmla="*/ 1265794 w 5463940"/>
              <a:gd name="connsiteY25" fmla="*/ 3198166 h 6861482"/>
              <a:gd name="connsiteX26" fmla="*/ 1265717 w 5463940"/>
              <a:gd name="connsiteY26" fmla="*/ 3204655 h 6861482"/>
              <a:gd name="connsiteX27" fmla="*/ 1288242 w 5463940"/>
              <a:gd name="connsiteY27" fmla="*/ 3274732 h 6861482"/>
              <a:gd name="connsiteX28" fmla="*/ 1291297 w 5463940"/>
              <a:gd name="connsiteY28" fmla="*/ 3279721 h 6861482"/>
              <a:gd name="connsiteX29" fmla="*/ 1314272 w 5463940"/>
              <a:gd name="connsiteY29" fmla="*/ 3363918 h 6861482"/>
              <a:gd name="connsiteX30" fmla="*/ 1319860 w 5463940"/>
              <a:gd name="connsiteY30" fmla="*/ 3393684 h 6861482"/>
              <a:gd name="connsiteX31" fmla="*/ 1316519 w 5463940"/>
              <a:gd name="connsiteY31" fmla="*/ 3405686 h 6861482"/>
              <a:gd name="connsiteX32" fmla="*/ 1288529 w 5463940"/>
              <a:gd name="connsiteY32" fmla="*/ 3445525 h 6861482"/>
              <a:gd name="connsiteX33" fmla="*/ 1242782 w 5463940"/>
              <a:gd name="connsiteY33" fmla="*/ 3705028 h 6861482"/>
              <a:gd name="connsiteX34" fmla="*/ 1286485 w 5463940"/>
              <a:gd name="connsiteY34" fmla="*/ 3747325 h 6861482"/>
              <a:gd name="connsiteX35" fmla="*/ 1292276 w 5463940"/>
              <a:gd name="connsiteY35" fmla="*/ 3757935 h 6861482"/>
              <a:gd name="connsiteX36" fmla="*/ 1295640 w 5463940"/>
              <a:gd name="connsiteY36" fmla="*/ 3771718 h 6861482"/>
              <a:gd name="connsiteX37" fmla="*/ 1297165 w 5463940"/>
              <a:gd name="connsiteY37" fmla="*/ 3800021 h 6861482"/>
              <a:gd name="connsiteX38" fmla="*/ 1175354 w 5463940"/>
              <a:gd name="connsiteY38" fmla="*/ 3860429 h 6861482"/>
              <a:gd name="connsiteX39" fmla="*/ 1307283 w 5463940"/>
              <a:gd name="connsiteY39" fmla="*/ 4017890 h 6861482"/>
              <a:gd name="connsiteX40" fmla="*/ 1296662 w 5463940"/>
              <a:gd name="connsiteY40" fmla="*/ 4042035 h 6861482"/>
              <a:gd name="connsiteX41" fmla="*/ 1272882 w 5463940"/>
              <a:gd name="connsiteY41" fmla="*/ 4153970 h 6861482"/>
              <a:gd name="connsiteX42" fmla="*/ 1262688 w 5463940"/>
              <a:gd name="connsiteY42" fmla="*/ 4216187 h 6861482"/>
              <a:gd name="connsiteX43" fmla="*/ 1264417 w 5463940"/>
              <a:gd name="connsiteY43" fmla="*/ 4216187 h 6861482"/>
              <a:gd name="connsiteX44" fmla="*/ 1262699 w 5463940"/>
              <a:gd name="connsiteY44" fmla="*/ 4228245 h 6861482"/>
              <a:gd name="connsiteX45" fmla="*/ 1261091 w 5463940"/>
              <a:gd name="connsiteY45" fmla="*/ 4239616 h 6861482"/>
              <a:gd name="connsiteX46" fmla="*/ 1260815 w 5463940"/>
              <a:gd name="connsiteY46" fmla="*/ 4241609 h 6861482"/>
              <a:gd name="connsiteX47" fmla="*/ 1260967 w 5463940"/>
              <a:gd name="connsiteY47" fmla="*/ 4240495 h 6861482"/>
              <a:gd name="connsiteX48" fmla="*/ 1261091 w 5463940"/>
              <a:gd name="connsiteY48" fmla="*/ 4239616 h 6861482"/>
              <a:gd name="connsiteX49" fmla="*/ 1261469 w 5463940"/>
              <a:gd name="connsiteY49" fmla="*/ 4236887 h 6861482"/>
              <a:gd name="connsiteX50" fmla="*/ 1256626 w 5463940"/>
              <a:gd name="connsiteY50" fmla="*/ 4265601 h 6861482"/>
              <a:gd name="connsiteX51" fmla="*/ 1248755 w 5463940"/>
              <a:gd name="connsiteY51" fmla="*/ 4319440 h 6861482"/>
              <a:gd name="connsiteX52" fmla="*/ 1247265 w 5463940"/>
              <a:gd name="connsiteY52" fmla="*/ 4327380 h 6861482"/>
              <a:gd name="connsiteX53" fmla="*/ 1237396 w 5463940"/>
              <a:gd name="connsiteY53" fmla="*/ 4327380 h 6861482"/>
              <a:gd name="connsiteX54" fmla="*/ 1217455 w 5463940"/>
              <a:gd name="connsiteY54" fmla="*/ 4371063 h 6861482"/>
              <a:gd name="connsiteX55" fmla="*/ 1141096 w 5463940"/>
              <a:gd name="connsiteY55" fmla="*/ 4440302 h 6861482"/>
              <a:gd name="connsiteX56" fmla="*/ 987553 w 5463940"/>
              <a:gd name="connsiteY56" fmla="*/ 4640688 h 6861482"/>
              <a:gd name="connsiteX57" fmla="*/ 649254 w 5463940"/>
              <a:gd name="connsiteY57" fmla="*/ 5463560 h 6861482"/>
              <a:gd name="connsiteX58" fmla="*/ 542839 w 5463940"/>
              <a:gd name="connsiteY58" fmla="*/ 5729320 h 6861482"/>
              <a:gd name="connsiteX59" fmla="*/ 629662 w 5463940"/>
              <a:gd name="connsiteY59" fmla="*/ 5793573 h 6861482"/>
              <a:gd name="connsiteX60" fmla="*/ 476494 w 5463940"/>
              <a:gd name="connsiteY60" fmla="*/ 6082357 h 6861482"/>
              <a:gd name="connsiteX61" fmla="*/ 295356 w 5463940"/>
              <a:gd name="connsiteY61" fmla="*/ 6405892 h 6861482"/>
              <a:gd name="connsiteX62" fmla="*/ 21866 w 5463940"/>
              <a:gd name="connsiteY62" fmla="*/ 6831011 h 6861482"/>
              <a:gd name="connsiteX63" fmla="*/ 0 w 5463940"/>
              <a:gd name="connsiteY63" fmla="*/ 6861482 h 6861482"/>
              <a:gd name="connsiteX64" fmla="*/ 5463940 w 5463940"/>
              <a:gd name="connsiteY64" fmla="*/ 6861482 h 68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463940" h="6861482">
                <a:moveTo>
                  <a:pt x="5463940" y="0"/>
                </a:moveTo>
                <a:lnTo>
                  <a:pt x="792388" y="0"/>
                </a:lnTo>
                <a:lnTo>
                  <a:pt x="807288" y="23688"/>
                </a:lnTo>
                <a:cubicBezTo>
                  <a:pt x="818348" y="36363"/>
                  <a:pt x="831351" y="46345"/>
                  <a:pt x="847167" y="52392"/>
                </a:cubicBezTo>
                <a:cubicBezTo>
                  <a:pt x="862365" y="58007"/>
                  <a:pt x="867376" y="78523"/>
                  <a:pt x="861906" y="104693"/>
                </a:cubicBezTo>
                <a:cubicBezTo>
                  <a:pt x="843817" y="191375"/>
                  <a:pt x="858534" y="258432"/>
                  <a:pt x="891809" y="314763"/>
                </a:cubicBezTo>
                <a:cubicBezTo>
                  <a:pt x="903576" y="334407"/>
                  <a:pt x="899159" y="347903"/>
                  <a:pt x="883105" y="361124"/>
                </a:cubicBezTo>
                <a:cubicBezTo>
                  <a:pt x="864669" y="375704"/>
                  <a:pt x="850327" y="397046"/>
                  <a:pt x="839062" y="423850"/>
                </a:cubicBezTo>
                <a:cubicBezTo>
                  <a:pt x="820568" y="467166"/>
                  <a:pt x="811859" y="513531"/>
                  <a:pt x="804620" y="560313"/>
                </a:cubicBezTo>
                <a:cubicBezTo>
                  <a:pt x="793378" y="633687"/>
                  <a:pt x="780112" y="704450"/>
                  <a:pt x="736357" y="760897"/>
                </a:cubicBezTo>
                <a:cubicBezTo>
                  <a:pt x="723332" y="778040"/>
                  <a:pt x="712885" y="799992"/>
                  <a:pt x="701931" y="821285"/>
                </a:cubicBezTo>
                <a:cubicBezTo>
                  <a:pt x="705425" y="839840"/>
                  <a:pt x="714063" y="852486"/>
                  <a:pt x="730099" y="854014"/>
                </a:cubicBezTo>
                <a:cubicBezTo>
                  <a:pt x="832163" y="864105"/>
                  <a:pt x="827638" y="966113"/>
                  <a:pt x="828340" y="1080052"/>
                </a:cubicBezTo>
                <a:cubicBezTo>
                  <a:pt x="829412" y="1221065"/>
                  <a:pt x="771840" y="1300280"/>
                  <a:pt x="700490" y="1372761"/>
                </a:cubicBezTo>
                <a:cubicBezTo>
                  <a:pt x="676074" y="1397333"/>
                  <a:pt x="640472" y="1405223"/>
                  <a:pt x="632708" y="1466109"/>
                </a:cubicBezTo>
                <a:cubicBezTo>
                  <a:pt x="675330" y="1511622"/>
                  <a:pt x="723920" y="1454776"/>
                  <a:pt x="768641" y="1459414"/>
                </a:cubicBezTo>
                <a:cubicBezTo>
                  <a:pt x="805594" y="1463610"/>
                  <a:pt x="865476" y="1442049"/>
                  <a:pt x="819196" y="1556554"/>
                </a:cubicBezTo>
                <a:cubicBezTo>
                  <a:pt x="805723" y="1590108"/>
                  <a:pt x="823233" y="1607581"/>
                  <a:pt x="841602" y="1606217"/>
                </a:cubicBezTo>
                <a:cubicBezTo>
                  <a:pt x="990393" y="1592503"/>
                  <a:pt x="928704" y="1817105"/>
                  <a:pt x="979741" y="1914129"/>
                </a:cubicBezTo>
                <a:cubicBezTo>
                  <a:pt x="994130" y="1940125"/>
                  <a:pt x="981845" y="1995898"/>
                  <a:pt x="961586" y="2014028"/>
                </a:cubicBezTo>
                <a:cubicBezTo>
                  <a:pt x="833010" y="2130710"/>
                  <a:pt x="821559" y="2335317"/>
                  <a:pt x="763580" y="2524080"/>
                </a:cubicBezTo>
                <a:cubicBezTo>
                  <a:pt x="834503" y="2575904"/>
                  <a:pt x="917665" y="2570407"/>
                  <a:pt x="993601" y="2596949"/>
                </a:cubicBezTo>
                <a:cubicBezTo>
                  <a:pt x="1072474" y="2624324"/>
                  <a:pt x="1073570" y="2658988"/>
                  <a:pt x="1013917" y="2810127"/>
                </a:cubicBezTo>
                <a:cubicBezTo>
                  <a:pt x="1181198" y="2798901"/>
                  <a:pt x="1181198" y="2798901"/>
                  <a:pt x="1136989" y="3024678"/>
                </a:cubicBezTo>
                <a:cubicBezTo>
                  <a:pt x="1180902" y="3020054"/>
                  <a:pt x="1224298" y="3088781"/>
                  <a:pt x="1259967" y="3181568"/>
                </a:cubicBezTo>
                <a:lnTo>
                  <a:pt x="1265794" y="3198166"/>
                </a:lnTo>
                <a:lnTo>
                  <a:pt x="1265717" y="3204655"/>
                </a:lnTo>
                <a:cubicBezTo>
                  <a:pt x="1268733" y="3236251"/>
                  <a:pt x="1277862" y="3256804"/>
                  <a:pt x="1288242" y="3274732"/>
                </a:cubicBezTo>
                <a:lnTo>
                  <a:pt x="1291297" y="3279721"/>
                </a:lnTo>
                <a:lnTo>
                  <a:pt x="1314272" y="3363918"/>
                </a:lnTo>
                <a:lnTo>
                  <a:pt x="1319860" y="3393684"/>
                </a:lnTo>
                <a:lnTo>
                  <a:pt x="1316519" y="3405686"/>
                </a:lnTo>
                <a:cubicBezTo>
                  <a:pt x="1310372" y="3418102"/>
                  <a:pt x="1301211" y="3431228"/>
                  <a:pt x="1288529" y="3445525"/>
                </a:cubicBezTo>
                <a:cubicBezTo>
                  <a:pt x="1161348" y="3588143"/>
                  <a:pt x="1146805" y="3608961"/>
                  <a:pt x="1242782" y="3705028"/>
                </a:cubicBezTo>
                <a:lnTo>
                  <a:pt x="1286485" y="3747325"/>
                </a:lnTo>
                <a:lnTo>
                  <a:pt x="1292276" y="3757935"/>
                </a:lnTo>
                <a:lnTo>
                  <a:pt x="1295640" y="3771718"/>
                </a:lnTo>
                <a:cubicBezTo>
                  <a:pt x="1296144" y="3781009"/>
                  <a:pt x="1296074" y="3791627"/>
                  <a:pt x="1297165" y="3800021"/>
                </a:cubicBezTo>
                <a:cubicBezTo>
                  <a:pt x="1261584" y="3834526"/>
                  <a:pt x="1216509" y="3777846"/>
                  <a:pt x="1175354" y="3860429"/>
                </a:cubicBezTo>
                <a:lnTo>
                  <a:pt x="1307283" y="4017890"/>
                </a:lnTo>
                <a:lnTo>
                  <a:pt x="1296662" y="4042035"/>
                </a:lnTo>
                <a:cubicBezTo>
                  <a:pt x="1285446" y="4076730"/>
                  <a:pt x="1278762" y="4115040"/>
                  <a:pt x="1272882" y="4153970"/>
                </a:cubicBezTo>
                <a:lnTo>
                  <a:pt x="1262688" y="4216187"/>
                </a:lnTo>
                <a:lnTo>
                  <a:pt x="1264417" y="4216187"/>
                </a:lnTo>
                <a:lnTo>
                  <a:pt x="1262699" y="4228245"/>
                </a:lnTo>
                <a:lnTo>
                  <a:pt x="1261091" y="4239616"/>
                </a:lnTo>
                <a:lnTo>
                  <a:pt x="1260815" y="4241609"/>
                </a:lnTo>
                <a:cubicBezTo>
                  <a:pt x="1260689" y="4242505"/>
                  <a:pt x="1260696" y="4242428"/>
                  <a:pt x="1260967" y="4240495"/>
                </a:cubicBezTo>
                <a:lnTo>
                  <a:pt x="1261091" y="4239616"/>
                </a:lnTo>
                <a:lnTo>
                  <a:pt x="1261469" y="4236887"/>
                </a:lnTo>
                <a:cubicBezTo>
                  <a:pt x="1262532" y="4229054"/>
                  <a:pt x="1263675" y="4219786"/>
                  <a:pt x="1256626" y="4265601"/>
                </a:cubicBezTo>
                <a:cubicBezTo>
                  <a:pt x="1256291" y="4267782"/>
                  <a:pt x="1251762" y="4300784"/>
                  <a:pt x="1248755" y="4319440"/>
                </a:cubicBezTo>
                <a:lnTo>
                  <a:pt x="1247265" y="4327380"/>
                </a:lnTo>
                <a:lnTo>
                  <a:pt x="1237396" y="4327380"/>
                </a:lnTo>
                <a:lnTo>
                  <a:pt x="1217455" y="4371063"/>
                </a:lnTo>
                <a:cubicBezTo>
                  <a:pt x="1199891" y="4400506"/>
                  <a:pt x="1175680" y="4424583"/>
                  <a:pt x="1141096" y="4440302"/>
                </a:cubicBezTo>
                <a:cubicBezTo>
                  <a:pt x="1069946" y="4473150"/>
                  <a:pt x="1038303" y="4575550"/>
                  <a:pt x="987553" y="4640688"/>
                </a:cubicBezTo>
                <a:cubicBezTo>
                  <a:pt x="810580" y="4866180"/>
                  <a:pt x="695846" y="5129308"/>
                  <a:pt x="649254" y="5463560"/>
                </a:cubicBezTo>
                <a:cubicBezTo>
                  <a:pt x="636193" y="5556007"/>
                  <a:pt x="578841" y="5642157"/>
                  <a:pt x="542839" y="5729320"/>
                </a:cubicBezTo>
                <a:cubicBezTo>
                  <a:pt x="563420" y="5782527"/>
                  <a:pt x="660486" y="5634705"/>
                  <a:pt x="629662" y="5793573"/>
                </a:cubicBezTo>
                <a:cubicBezTo>
                  <a:pt x="606320" y="5913360"/>
                  <a:pt x="539304" y="6000311"/>
                  <a:pt x="476494" y="6082357"/>
                </a:cubicBezTo>
                <a:cubicBezTo>
                  <a:pt x="404358" y="6175982"/>
                  <a:pt x="324070" y="6256850"/>
                  <a:pt x="295356" y="6405892"/>
                </a:cubicBezTo>
                <a:cubicBezTo>
                  <a:pt x="293791" y="6413841"/>
                  <a:pt x="198424" y="6580901"/>
                  <a:pt x="21866" y="6831011"/>
                </a:cubicBezTo>
                <a:lnTo>
                  <a:pt x="0" y="6861482"/>
                </a:lnTo>
                <a:lnTo>
                  <a:pt x="5463940" y="68614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D56B2-3D2C-84DD-4433-8938B05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Съдържание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9989771-6367-2A7E-EB4F-A29C6234D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744895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2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71B3A-A47F-0EA5-4A14-FA1FC133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B282-80D7-38DA-59AE-A4FBC666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Робот, управляван чрез дистанционно, който има функциите да се движи напред, назад, на ляво и на дясно. Когато се натисне бутон от дистанционното светва LED индикация, която показва, че е зададена командата. Направена е сигурност за робота, чрез сензор за разстояние, когато то стане прекалено близо ( под 15 метра ), се включва аларма за предупреждения от евентуален удар.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25E75FA9-A17C-5868-B843-55065DC76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76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100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63B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DD9C-0709-F58A-D2F7-EE2315DA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Блокова схема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4D4EAC-013D-DA0C-6FF2-32A1DB5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91" y="1746105"/>
            <a:ext cx="4371155" cy="33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7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20C8A5-6B45-4E4F-BA80-8A14A9F5B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E265-C22D-7F9D-3D04-2FB3A379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26" y="2570498"/>
            <a:ext cx="3978442" cy="1631950"/>
          </a:xfrm>
        </p:spPr>
        <p:txBody>
          <a:bodyPr anchor="b">
            <a:normAutofit/>
          </a:bodyPr>
          <a:lstStyle/>
          <a:p>
            <a:r>
              <a:rPr lang="en-US" sz="3600" err="1">
                <a:highlight>
                  <a:srgbClr val="000000"/>
                </a:highlight>
              </a:rPr>
              <a:t>Електрическа</a:t>
            </a:r>
            <a:r>
              <a:rPr lang="en-US" sz="3600" dirty="0">
                <a:highlight>
                  <a:srgbClr val="000000"/>
                </a:highlight>
              </a:rPr>
              <a:t> </a:t>
            </a:r>
            <a:r>
              <a:rPr lang="en-US" sz="3600" err="1">
                <a:highlight>
                  <a:srgbClr val="000000"/>
                </a:highlight>
              </a:rPr>
              <a:t>схема</a:t>
            </a:r>
            <a:endParaRPr lang="en-US" sz="3600">
              <a:highlight>
                <a:srgbClr val="000000"/>
              </a:highlight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35803F-0A01-C68C-5A45-50572BF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663" y="1889056"/>
            <a:ext cx="4154499" cy="32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8BF06-AFD0-4ABB-87E6-386E9F3E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3422"/>
            <a:ext cx="7268147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Списък със съставни части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7F52537-C0CC-8946-4EC1-95311EE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475" y="610267"/>
            <a:ext cx="6153150" cy="26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0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 descr="A picture containing text, monitor, screen, indoor&#10;&#10;Description automatically generated">
            <a:extLst>
              <a:ext uri="{FF2B5EF4-FFF2-40B4-BE49-F238E27FC236}">
                <a16:creationId xmlns:a16="http://schemas.microsoft.com/office/drawing/2014/main" id="{12616418-5568-31EB-6B73-B1AA38FC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59" r="6309" b="1"/>
          <a:stretch/>
        </p:blipFill>
        <p:spPr>
          <a:xfrm>
            <a:off x="20" y="-22"/>
            <a:ext cx="12191977" cy="6333529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1D8D7-ECA1-E169-3C48-A7C69ED8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933" y="5829023"/>
            <a:ext cx="4304580" cy="996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/>
              <a:t>Описание</a:t>
            </a:r>
            <a:r>
              <a:rPr lang="en-US" sz="3200" dirty="0"/>
              <a:t> </a:t>
            </a:r>
            <a:r>
              <a:rPr lang="en-US" sz="3200" err="1"/>
              <a:t>на</a:t>
            </a:r>
            <a:r>
              <a:rPr lang="en-US" sz="3200" dirty="0"/>
              <a:t> </a:t>
            </a:r>
            <a:r>
              <a:rPr lang="en-US" sz="3200" err="1"/>
              <a:t>функционалност</a:t>
            </a:r>
            <a:endParaRPr lang="en-US" sz="32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A19C2C-3084-2796-7B5F-2C337893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066" y="643467"/>
            <a:ext cx="30780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8E00A-A375-EF96-5A30-E3C024E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7" y="643234"/>
            <a:ext cx="4367904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4643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C2A22"/>
      </a:dk2>
      <a:lt2>
        <a:srgbClr val="E6E2E8"/>
      </a:lt2>
      <a:accent1>
        <a:srgbClr val="63B447"/>
      </a:accent1>
      <a:accent2>
        <a:srgbClr val="89AE3A"/>
      </a:accent2>
      <a:accent3>
        <a:srgbClr val="ACA244"/>
      </a:accent3>
      <a:accent4>
        <a:srgbClr val="B1753B"/>
      </a:accent4>
      <a:accent5>
        <a:srgbClr val="C3554D"/>
      </a:accent5>
      <a:accent6>
        <a:srgbClr val="B13B64"/>
      </a:accent6>
      <a:hlink>
        <a:srgbClr val="BF5D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Elephant</vt:lpstr>
      <vt:lpstr>BrushVTI</vt:lpstr>
      <vt:lpstr>КУРСОВ ПРОЕКТ  по  Въведение в Операционни системи и Вградени системи</vt:lpstr>
      <vt:lpstr>Съдържание</vt:lpstr>
      <vt:lpstr>Описание на проекта</vt:lpstr>
      <vt:lpstr>Блокова схема</vt:lpstr>
      <vt:lpstr>Електрическа схема</vt:lpstr>
      <vt:lpstr>Списък със съставни части</vt:lpstr>
      <vt:lpstr>Описание на функционалност</vt:lpstr>
      <vt:lpstr>PowerPoint Presentation</vt:lpstr>
      <vt:lpstr>PowerPoint Presentation</vt:lpstr>
      <vt:lpstr>PowerPoint Presentation</vt:lpstr>
      <vt:lpstr>Заключение</vt:lpstr>
      <vt:lpstr>Използвана литература и линк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Pepi</cp:lastModifiedBy>
  <cp:revision>104</cp:revision>
  <dcterms:created xsi:type="dcterms:W3CDTF">2023-05-10T12:22:59Z</dcterms:created>
  <dcterms:modified xsi:type="dcterms:W3CDTF">2023-05-14T07:22:49Z</dcterms:modified>
</cp:coreProperties>
</file>